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43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d36bfe88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d36bfe88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d36bfe88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d36bfe88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d36bfe88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d36bfe88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d36bfe88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d36bfe88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d36bfe88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d36bfe88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607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4227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9451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41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5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7235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9084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6297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44999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3247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1579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9261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7284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68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" y="781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dirty="0">
                <a:solidFill>
                  <a:srgbClr val="674EA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社區之美</a:t>
            </a:r>
            <a:endParaRPr sz="8000" dirty="0">
              <a:solidFill>
                <a:srgbClr val="674EA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47186" y="2927626"/>
            <a:ext cx="6575895" cy="1041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/>
              <a:t>                            </a:t>
            </a:r>
            <a:r>
              <a:rPr lang="zh-TW" sz="3200" dirty="0">
                <a:solidFill>
                  <a:srgbClr val="20124D"/>
                </a:solidFill>
              </a:rPr>
              <a:t> </a:t>
            </a:r>
            <a:r>
              <a:rPr lang="zh-TW" sz="3200" dirty="0">
                <a:solidFill>
                  <a:srgbClr val="674EA7"/>
                </a:solidFill>
              </a:rPr>
              <a:t>401-16黃昱臻</a:t>
            </a:r>
            <a:endParaRPr sz="3200" dirty="0">
              <a:solidFill>
                <a:srgbClr val="674EA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879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           </a:t>
            </a:r>
            <a:r>
              <a:rPr lang="zh-TW">
                <a:solidFill>
                  <a:srgbClr val="9900FF"/>
                </a:solidFill>
              </a:rPr>
              <a:t>社區之美-1 </a:t>
            </a:r>
            <a:r>
              <a:rPr lang="zh-TW"/>
              <a:t>                         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65695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sz="2400" dirty="0">
                <a:solidFill>
                  <a:srgbClr val="3D85C6"/>
                </a:solidFill>
              </a:rPr>
              <a:t>這是我家社區旁邊種的蘋婆樹，不僅美觀，還是小鳥築巢的好地方。的好地方。</a:t>
            </a:r>
            <a:endParaRPr sz="2400" dirty="0">
              <a:solidFill>
                <a:srgbClr val="3D85C6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75" y="1152475"/>
            <a:ext cx="3229750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            </a:t>
            </a:r>
            <a:r>
              <a:rPr lang="zh-TW">
                <a:solidFill>
                  <a:srgbClr val="9900FF"/>
                </a:solidFill>
              </a:rPr>
              <a:t>社區之美-2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40425" y="1152475"/>
            <a:ext cx="387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200" dirty="0">
                <a:solidFill>
                  <a:srgbClr val="3D85C6"/>
                </a:solidFill>
              </a:rPr>
              <a:t>這是我家社區的最底部，牆上的花都是鄰居掛的，常常有路過的路人在這裡打卡。</a:t>
            </a:r>
            <a:endParaRPr sz="2200" dirty="0">
              <a:solidFill>
                <a:srgbClr val="3D85C6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625" y="993061"/>
            <a:ext cx="3871200" cy="3735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                  </a:t>
            </a:r>
            <a:r>
              <a:rPr lang="zh-TW">
                <a:solidFill>
                  <a:srgbClr val="4A86E8"/>
                </a:solidFill>
              </a:rPr>
              <a:t>  </a:t>
            </a:r>
            <a:r>
              <a:rPr lang="zh-TW">
                <a:solidFill>
                  <a:srgbClr val="9900FF"/>
                </a:solidFill>
              </a:rPr>
              <a:t>社區之美-3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200" dirty="0">
                <a:solidFill>
                  <a:srgbClr val="3D85C6"/>
                </a:solidFill>
              </a:rPr>
              <a:t>這是全社區正中間的迷你田，我的家人都是在這邊買菜的，而且這裡的菜都是有機的，不用開車、也不用騎車，只要走路就可以買到有機蔬菜。</a:t>
            </a:r>
            <a:endParaRPr sz="2200" dirty="0">
              <a:solidFill>
                <a:srgbClr val="3D85C6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63" y="1152475"/>
            <a:ext cx="4211374" cy="33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76929" y="860971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sz="10500" dirty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sz="105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  <a:endParaRPr sz="10500" dirty="0">
              <a:solidFill>
                <a:srgbClr val="FF00FF"/>
              </a:solidFill>
              <a:highlight>
                <a:srgbClr val="FF00FF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05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大家</a:t>
            </a:r>
            <a:endParaRPr sz="105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0</TotalTime>
  <Words>132</Words>
  <Application>Microsoft Office PowerPoint</Application>
  <PresentationFormat>如螢幕大小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標楷體</vt:lpstr>
      <vt:lpstr>Arial</vt:lpstr>
      <vt:lpstr>Corbel</vt:lpstr>
      <vt:lpstr>基礎</vt:lpstr>
      <vt:lpstr> 社區之美</vt:lpstr>
      <vt:lpstr>                                     社區之美-1                           </vt:lpstr>
      <vt:lpstr>                                      社區之美-2</vt:lpstr>
      <vt:lpstr>                                     社區之美-3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社區之美</dc:title>
  <cp:lastModifiedBy>user</cp:lastModifiedBy>
  <cp:revision>1</cp:revision>
  <dcterms:modified xsi:type="dcterms:W3CDTF">2022-07-05T03:58:34Z</dcterms:modified>
</cp:coreProperties>
</file>